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64" r:id="rId3"/>
    <p:sldId id="263" r:id="rId4"/>
    <p:sldId id="270" r:id="rId5"/>
    <p:sldId id="265" r:id="rId6"/>
    <p:sldId id="272" r:id="rId7"/>
    <p:sldId id="266" r:id="rId8"/>
    <p:sldId id="260" r:id="rId9"/>
    <p:sldId id="273" r:id="rId10"/>
    <p:sldId id="261" r:id="rId11"/>
    <p:sldId id="267" r:id="rId12"/>
    <p:sldId id="26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8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DEBF4-BD88-004C-86D5-3BCBBE1E4BFC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7510E-BD3E-6941-85D7-167EFCB324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23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510E-BD3E-6941-85D7-167EFCB324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37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510E-BD3E-6941-85D7-167EFCB3248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88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988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29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6168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70EE3-F803-7D43-8054-C8AE8AE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4187D2-6571-FE49-A47B-E09B9BE2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8076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95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87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635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094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65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15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17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82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bg1"/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57E9-5D43-EF4E-83B3-303DC3D4A2C6}" type="datetimeFigureOut">
              <a:rPr kumimoji="1" lang="zh-TW" altLang="en-US" smtClean="0"/>
              <a:t>2021/5/15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AEBCC-F5DD-8542-AF13-1254CD0D79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941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15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8624FA3-4527-A549-ACA4-05B11FEBE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4C7C64B-AB7F-3F42-B96F-74C6A4FA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24" y="2218765"/>
            <a:ext cx="10515600" cy="1325563"/>
          </a:xfrm>
        </p:spPr>
        <p:txBody>
          <a:bodyPr/>
          <a:lstStyle/>
          <a:p>
            <a:pPr marR="0" rtl="0"/>
            <a:r>
              <a:rPr lang="en-US" altLang="zh-TW" dirty="0"/>
              <a:t>Python</a:t>
            </a:r>
            <a:r>
              <a:rPr lang="zh-TW" altLang="en-US" dirty="0"/>
              <a:t>網路爬蟲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380D9BA8-63E7-3B4D-ABC5-8445FF49A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2308412"/>
            <a:ext cx="1120588" cy="1120588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1BF76EE5-ACF7-A64A-9B67-C57CB250A383}"/>
              </a:ext>
            </a:extLst>
          </p:cNvPr>
          <p:cNvSpPr txBox="1">
            <a:spLocks/>
          </p:cNvSpPr>
          <p:nvPr/>
        </p:nvSpPr>
        <p:spPr>
          <a:xfrm>
            <a:off x="8440270" y="4407460"/>
            <a:ext cx="4997824" cy="1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陳維霖</a:t>
            </a:r>
            <a:endParaRPr lang="en-US" altLang="zh-TW" dirty="0"/>
          </a:p>
          <a:p>
            <a:r>
              <a:rPr lang="en-US" altLang="zh-TW" dirty="0"/>
              <a:t>pyt341204</a:t>
            </a:r>
          </a:p>
        </p:txBody>
      </p:sp>
    </p:spTree>
    <p:extLst>
      <p:ext uri="{BB962C8B-B14F-4D97-AF65-F5344CB8AC3E}">
        <p14:creationId xmlns:p14="http://schemas.microsoft.com/office/powerpoint/2010/main" val="145925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15529-2D89-564C-8683-91375512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TW" altLang="en-US"/>
              <a:t>最熱門的職缺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52FA74-50DA-E84A-B4B3-15B12C4FF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TW" altLang="en-US"/>
              <a:t>前端工程師</a:t>
            </a:r>
          </a:p>
          <a:p>
            <a:pPr marR="0" lvl="0" rtl="0"/>
            <a:r>
              <a:rPr lang="zh-TW" altLang="en-US"/>
              <a:t>後端工程師</a:t>
            </a:r>
          </a:p>
          <a:p>
            <a:pPr marR="0" lvl="0" rtl="0"/>
            <a:r>
              <a:rPr lang="zh-TW" altLang="en-US"/>
              <a:t>資料工程師</a:t>
            </a:r>
          </a:p>
        </p:txBody>
      </p:sp>
    </p:spTree>
    <p:extLst>
      <p:ext uri="{BB962C8B-B14F-4D97-AF65-F5344CB8AC3E}">
        <p14:creationId xmlns:p14="http://schemas.microsoft.com/office/powerpoint/2010/main" val="278519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492C011-E5ED-9A4B-BF59-4A755D52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48"/>
            <a:ext cx="12192000" cy="63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98715-17E5-D04F-BCFB-6D6C693A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TW" altLang="en-US" dirty="0"/>
              <a:t>最熱門程式語言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642B64-647D-4A40-BC9C-B8E9B9365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TW" dirty="0"/>
              <a:t>Java</a:t>
            </a:r>
          </a:p>
          <a:p>
            <a:pPr marR="0" lvl="0" rtl="0"/>
            <a:r>
              <a:rPr lang="en-US" altLang="zh-TW" dirty="0"/>
              <a:t>PHP</a:t>
            </a:r>
          </a:p>
          <a:p>
            <a:pPr marR="0" lvl="0" rtl="0"/>
            <a:r>
              <a:rPr lang="en-US" altLang="zh-TW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67780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CA8AFA-13A0-2642-AACC-988477B8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48"/>
            <a:ext cx="12192000" cy="63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60DF5-49F0-EE4D-B69E-4122EC15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10000" dirty="0"/>
              <a:t>參考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00A913-A95D-6C4E-A472-13644EC4E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https://www.itread01.com/content/1547914336.html</a:t>
            </a:r>
          </a:p>
          <a:p>
            <a:r>
              <a:rPr kumimoji="1" lang="en" altLang="zh-TW" dirty="0"/>
              <a:t>https://www.itread01.com/content/1547164802.html</a:t>
            </a:r>
          </a:p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www.youtube.com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watch?v</a:t>
            </a:r>
            <a:r>
              <a:rPr kumimoji="1" lang="en" altLang="zh-TW" dirty="0"/>
              <a:t>=-</a:t>
            </a:r>
            <a:r>
              <a:rPr kumimoji="1" lang="en" altLang="zh-TW" dirty="0" err="1"/>
              <a:t>hWsvuHlKwg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71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DA8A2-0139-E448-99C8-5343F4F0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104</a:t>
            </a:r>
            <a:r>
              <a:rPr lang="zh-TW" altLang="en-US" dirty="0"/>
              <a:t>人力銀行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6BCA8F-7EA2-4A41-B9F1-240EB4543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9719"/>
            <a:ext cx="10515600" cy="4351338"/>
          </a:xfrm>
        </p:spPr>
        <p:txBody>
          <a:bodyPr/>
          <a:lstStyle/>
          <a:p>
            <a:pPr lvl="0"/>
            <a:r>
              <a:rPr lang="zh-TW" altLang="en-US" dirty="0">
                <a:effectLst>
                  <a:reflection blurRad="127000" stA="60000" endA="900" endPos="60000" dist="60007" dir="5400000" sy="-100000" algn="bl" rotWithShape="0"/>
                </a:effectLst>
              </a:rPr>
              <a:t>軟體工程師熱門職缺、程式語言</a:t>
            </a:r>
            <a:endParaRPr lang="en-US" altLang="zh-TW" dirty="0">
              <a:effectLst>
                <a:reflection blurRad="127000" stA="60000" endA="900" endPos="60000" dist="60007" dir="5400000" sy="-100000" algn="bl" rotWithShape="0"/>
              </a:effectLst>
            </a:endParaRPr>
          </a:p>
          <a:p>
            <a:pPr lvl="0"/>
            <a:endParaRPr lang="zh-TW" altLang="en-US" dirty="0">
              <a:effectLst>
                <a:reflection blurRad="127000" stA="60000" endA="900" endPos="60000" dist="60007" dir="5400000" sy="-100000" algn="bl" rotWithShape="0"/>
              </a:effectLst>
            </a:endParaRPr>
          </a:p>
          <a:p>
            <a:pPr lvl="0"/>
            <a:endParaRPr lang="zh-TW" altLang="en-US" dirty="0">
              <a:effectLst>
                <a:reflection blurRad="127000" stA="60000" endA="900" endPos="60000" dist="60007" dir="5400000" sy="-100000" algn="bl" rotWithShape="0"/>
              </a:effectLst>
            </a:endParaRPr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01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BCAFBF9-0B85-544F-8AC2-D1E97A00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178D669-E48F-664A-AA61-8F0F3CEE6E3D}"/>
              </a:ext>
            </a:extLst>
          </p:cNvPr>
          <p:cNvSpPr txBox="1">
            <a:spLocks/>
          </p:cNvSpPr>
          <p:nvPr/>
        </p:nvSpPr>
        <p:spPr>
          <a:xfrm>
            <a:off x="609600" y="1650813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effectLst>
                  <a:reflection blurRad="127000" stA="60000" endA="900" endPos="60000" dist="60007" dir="5400000" sy="-100000" algn="bl" rotWithShape="0"/>
                </a:effectLst>
              </a:rPr>
              <a:t>100</a:t>
            </a:r>
            <a:r>
              <a:rPr lang="zh-TW" altLang="en-US" dirty="0">
                <a:solidFill>
                  <a:schemeClr val="bg1"/>
                </a:solidFill>
                <a:effectLst>
                  <a:reflection blurRad="127000" stA="60000" endA="900" endPos="60000" dist="60007" dir="5400000" sy="-100000" algn="bl" rotWithShape="0"/>
                </a:effectLst>
              </a:rPr>
              <a:t>頁</a:t>
            </a:r>
            <a:endParaRPr lang="en-US" altLang="zh-TW" dirty="0">
              <a:solidFill>
                <a:schemeClr val="bg1"/>
              </a:solidFill>
              <a:effectLst>
                <a:reflection blurRad="127000" stA="60000" endA="900" endPos="60000" dist="60007" dir="5400000" sy="-100000" algn="bl" rotWithShape="0"/>
              </a:effectLst>
            </a:endParaRPr>
          </a:p>
          <a:p>
            <a:r>
              <a:rPr lang="zh-TW" altLang="en-US" dirty="0">
                <a:solidFill>
                  <a:schemeClr val="bg1"/>
                </a:solidFill>
                <a:effectLst>
                  <a:reflection blurRad="127000" stA="60000" endA="900" endPos="60000" dist="60007" dir="5400000" sy="-100000" algn="bl" rotWithShape="0"/>
                </a:effectLst>
              </a:rPr>
              <a:t>迴圈</a:t>
            </a:r>
          </a:p>
          <a:p>
            <a:endParaRPr lang="zh-TW" altLang="en-US" dirty="0">
              <a:solidFill>
                <a:schemeClr val="bg1"/>
              </a:solidFill>
              <a:effectLst>
                <a:reflection blurRad="127000" stA="60000" endA="900" endPos="60000" dist="60007" dir="5400000" sy="-100000" algn="bl" rotWithShape="0"/>
              </a:effectLst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6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0A4EBF-5092-0D40-8DE6-FFA249E6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CB40F-B0C6-C846-9121-8E6833F1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1164620"/>
            <a:ext cx="4294765" cy="1200329"/>
          </a:xfrm>
        </p:spPr>
        <p:txBody>
          <a:bodyPr wrap="none">
            <a:spAutoFit/>
          </a:bodyPr>
          <a:lstStyle/>
          <a:p>
            <a:pPr marR="0" rtl="0"/>
            <a:r>
              <a:rPr lang="zh-TW" altLang="en-US" sz="8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熱門職缺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02753B-416D-E746-974E-7221752D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706" y="2506662"/>
            <a:ext cx="2646878" cy="1106970"/>
          </a:xfrm>
          <a:effectLst/>
        </p:spPr>
        <p:txBody>
          <a:bodyPr wrap="none">
            <a:spAutoFit/>
          </a:bodyPr>
          <a:lstStyle/>
          <a:p>
            <a:pPr marR="0" lvl="0" rtl="0"/>
            <a:r>
              <a:rPr lang="en-US" altLang="zh-TW" sz="3200" dirty="0">
                <a:effectLst/>
              </a:rPr>
              <a:t>Counter</a:t>
            </a:r>
            <a:r>
              <a:rPr lang="zh-TW" altLang="en-US" sz="3200" dirty="0">
                <a:effectLst/>
              </a:rPr>
              <a:t>模組</a:t>
            </a:r>
            <a:endParaRPr lang="en-US" altLang="zh-TW" sz="3200" dirty="0">
              <a:effectLst/>
            </a:endParaRPr>
          </a:p>
          <a:p>
            <a:pPr marR="0" lvl="0" rtl="0"/>
            <a:r>
              <a:rPr lang="zh-TW" altLang="en-US" sz="3200" dirty="0">
                <a:effectLst/>
              </a:rPr>
              <a:t>出現頻率最高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0295799-6D9D-7D48-BF2C-F835387FB985}"/>
              </a:ext>
            </a:extLst>
          </p:cNvPr>
          <p:cNvSpPr txBox="1">
            <a:spLocks/>
          </p:cNvSpPr>
          <p:nvPr/>
        </p:nvSpPr>
        <p:spPr>
          <a:xfrm>
            <a:off x="7377954" y="1164620"/>
            <a:ext cx="2239716" cy="120032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j-cs"/>
              </a:defRPr>
            </a:lvl1pPr>
          </a:lstStyle>
          <a:p>
            <a:r>
              <a:rPr lang="zh-TW" altLang="en-US" sz="8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繪圖</a:t>
            </a: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BF966319-56BC-884C-B2D0-799053F1310E}"/>
              </a:ext>
            </a:extLst>
          </p:cNvPr>
          <p:cNvSpPr txBox="1">
            <a:spLocks/>
          </p:cNvSpPr>
          <p:nvPr/>
        </p:nvSpPr>
        <p:spPr>
          <a:xfrm>
            <a:off x="6808694" y="2589796"/>
            <a:ext cx="4509568" cy="1678408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TW" sz="3200" dirty="0"/>
              <a:t>matplotlib</a:t>
            </a:r>
            <a:r>
              <a:rPr lang="zh-TW" altLang="en-US" sz="3200" dirty="0"/>
              <a:t>模組</a:t>
            </a:r>
          </a:p>
          <a:p>
            <a:pPr lvl="0"/>
            <a:r>
              <a:rPr lang="zh-TW" altLang="en-US" sz="3200" dirty="0"/>
              <a:t>中文會產生亂碼</a:t>
            </a:r>
          </a:p>
          <a:p>
            <a:pPr lvl="0"/>
            <a:r>
              <a:rPr lang="en-US" altLang="zh-TW" sz="3200" dirty="0" err="1"/>
              <a:t>rcParams</a:t>
            </a:r>
            <a:r>
              <a:rPr lang="zh-TW" altLang="en-US" sz="3200" dirty="0"/>
              <a:t>引用中文字型</a:t>
            </a:r>
          </a:p>
        </p:txBody>
      </p:sp>
    </p:spTree>
    <p:extLst>
      <p:ext uri="{BB962C8B-B14F-4D97-AF65-F5344CB8AC3E}">
        <p14:creationId xmlns:p14="http://schemas.microsoft.com/office/powerpoint/2010/main" val="263288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2D556A5-6226-DE4D-9616-C3345A72F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7" b="54633"/>
          <a:stretch/>
        </p:blipFill>
        <p:spPr>
          <a:xfrm>
            <a:off x="609600" y="3105397"/>
            <a:ext cx="10972800" cy="9025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3AA5E0-4E76-E44D-B618-1F46BA2C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89" b="16537"/>
          <a:stretch/>
        </p:blipFill>
        <p:spPr>
          <a:xfrm>
            <a:off x="609600" y="4429497"/>
            <a:ext cx="10972800" cy="12944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36FE65-4358-C840-BB15-05C804D5D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76" b="60865"/>
          <a:stretch/>
        </p:blipFill>
        <p:spPr>
          <a:xfrm>
            <a:off x="609600" y="807522"/>
            <a:ext cx="10972800" cy="18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9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396EFA-A9E7-8D4B-B6BE-D5DBC58F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48"/>
            <a:ext cx="12192000" cy="63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6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3979F-EEDF-6A44-A652-21430F1E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TW"/>
              <a:t>Counter</a:t>
            </a:r>
            <a:r>
              <a:rPr lang="zh-TW" altLang="en-US"/>
              <a:t>會遺漏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27A88E-0A09-A541-A0B3-2A92909D7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TW" altLang="en-US"/>
              <a:t>義同詞異</a:t>
            </a:r>
          </a:p>
          <a:p>
            <a:pPr marR="0" lvl="0" rtl="0"/>
            <a:r>
              <a:rPr lang="zh-TW" altLang="en-US"/>
              <a:t>如</a:t>
            </a:r>
            <a:r>
              <a:rPr lang="en-US" altLang="zh-TW"/>
              <a:t>python</a:t>
            </a:r>
            <a:r>
              <a:rPr lang="zh-TW" altLang="en-US"/>
              <a:t>跟</a:t>
            </a:r>
            <a:r>
              <a:rPr lang="en-US" altLang="zh-TW"/>
              <a:t>Python</a:t>
            </a:r>
          </a:p>
          <a:p>
            <a:pPr marR="0" lvl="0" rtl="0"/>
            <a:r>
              <a:rPr lang="zh-TW" altLang="en-US"/>
              <a:t>用</a:t>
            </a:r>
            <a:r>
              <a:rPr lang="en-US" altLang="zh-TW"/>
              <a:t>for</a:t>
            </a:r>
            <a:r>
              <a:rPr lang="zh-TW" altLang="en-US"/>
              <a:t>迴圈＋</a:t>
            </a:r>
            <a:r>
              <a:rPr lang="en-US" altLang="zh-TW"/>
              <a:t>if</a:t>
            </a:r>
            <a:r>
              <a:rPr lang="zh-TW" altLang="en-US"/>
              <a:t>判斷式解決</a:t>
            </a:r>
          </a:p>
        </p:txBody>
      </p:sp>
    </p:spTree>
    <p:extLst>
      <p:ext uri="{BB962C8B-B14F-4D97-AF65-F5344CB8AC3E}">
        <p14:creationId xmlns:p14="http://schemas.microsoft.com/office/powerpoint/2010/main" val="407959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D24C5E-091F-EB4D-9B24-36B80F59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117</Words>
  <Application>Microsoft Macintosh PowerPoint</Application>
  <PresentationFormat>寬螢幕</PresentationFormat>
  <Paragraphs>37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HEITI SC MEDIUM</vt:lpstr>
      <vt:lpstr>Arial</vt:lpstr>
      <vt:lpstr>Calibri</vt:lpstr>
      <vt:lpstr>Office 佈景主題</vt:lpstr>
      <vt:lpstr>Python網路爬蟲</vt:lpstr>
      <vt:lpstr>104人力銀行</vt:lpstr>
      <vt:lpstr>PowerPoint 簡報</vt:lpstr>
      <vt:lpstr>PowerPoint 簡報</vt:lpstr>
      <vt:lpstr>熱門職缺</vt:lpstr>
      <vt:lpstr>PowerPoint 簡報</vt:lpstr>
      <vt:lpstr>PowerPoint 簡報</vt:lpstr>
      <vt:lpstr>Counter會遺漏</vt:lpstr>
      <vt:lpstr>PowerPoint 簡報</vt:lpstr>
      <vt:lpstr>最熱門的職缺</vt:lpstr>
      <vt:lpstr>PowerPoint 簡報</vt:lpstr>
      <vt:lpstr>最熱門程式語言</vt:lpstr>
      <vt:lpstr>PowerPoint 簡報</vt:lpstr>
      <vt:lpstr>參考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Microsoft Office User</dc:creator>
  <cp:lastModifiedBy>Microsoft Office User</cp:lastModifiedBy>
  <cp:revision>27</cp:revision>
  <dcterms:created xsi:type="dcterms:W3CDTF">2021-05-15T13:45:41Z</dcterms:created>
  <dcterms:modified xsi:type="dcterms:W3CDTF">2021-05-15T16:29:10Z</dcterms:modified>
</cp:coreProperties>
</file>